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7"/>
    <p:restoredTop sz="94658"/>
  </p:normalViewPr>
  <p:slideViewPr>
    <p:cSldViewPr snapToGrid="0" snapToObjects="1">
      <p:cViewPr varScale="1">
        <p:scale>
          <a:sx n="68" d="100"/>
          <a:sy n="68" d="100"/>
        </p:scale>
        <p:origin x="97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3F7-44ED-3C4D-9D1D-7713F55B3B7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110-DC15-644D-AFC4-AB66923B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3F7-44ED-3C4D-9D1D-7713F55B3B7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110-DC15-644D-AFC4-AB66923B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5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3F7-44ED-3C4D-9D1D-7713F55B3B7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110-DC15-644D-AFC4-AB66923B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8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3F7-44ED-3C4D-9D1D-7713F55B3B7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110-DC15-644D-AFC4-AB66923B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3F7-44ED-3C4D-9D1D-7713F55B3B7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110-DC15-644D-AFC4-AB66923B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67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3F7-44ED-3C4D-9D1D-7713F55B3B7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110-DC15-644D-AFC4-AB66923B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3F7-44ED-3C4D-9D1D-7713F55B3B7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110-DC15-644D-AFC4-AB66923B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6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3F7-44ED-3C4D-9D1D-7713F55B3B7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110-DC15-644D-AFC4-AB66923B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3F7-44ED-3C4D-9D1D-7713F55B3B7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110-DC15-644D-AFC4-AB66923B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1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3F7-44ED-3C4D-9D1D-7713F55B3B7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110-DC15-644D-AFC4-AB66923B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2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83F7-44ED-3C4D-9D1D-7713F55B3B7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110-DC15-644D-AFC4-AB66923B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083F7-44ED-3C4D-9D1D-7713F55B3B7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37110-DC15-644D-AFC4-AB66923B7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4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odusdispatchingandtraining.com/online-carrier-profile" TargetMode="External"/><Relationship Id="rId2" Type="http://schemas.openxmlformats.org/officeDocument/2006/relationships/hyperlink" Target="https://www.exodusdispatchingandtraining.com/online-dispatcher-agreement-and-p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odusdispatchingandtraining.com/online-carrier-profile" TargetMode="External"/><Relationship Id="rId2" Type="http://schemas.openxmlformats.org/officeDocument/2006/relationships/hyperlink" Target="https://www.exodusdispatchingandtraining.com/online-dispatcher-agreement-and-pr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xodusdispatchingandtraining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416" y="3472458"/>
            <a:ext cx="1124859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2800" b="1" i="1" dirty="0"/>
              <a:t>Get to Know Us</a:t>
            </a:r>
          </a:p>
          <a:p>
            <a:pPr algn="ctr" fontAlgn="base"/>
            <a:endParaRPr lang="en-US" sz="2400" dirty="0"/>
          </a:p>
          <a:p>
            <a:pPr algn="ctr" fontAlgn="base"/>
            <a:r>
              <a:rPr lang="en-US" sz="2400" i="1" dirty="0"/>
              <a:t>Fast, friendly, and fully functional, our network of independent dispatchers are well </a:t>
            </a:r>
          </a:p>
          <a:p>
            <a:pPr algn="ctr" fontAlgn="base"/>
            <a:r>
              <a:rPr lang="en-US" sz="2400" i="1" dirty="0"/>
              <a:t>renowned throughout the United States, when it comes to finding the right freight </a:t>
            </a:r>
          </a:p>
          <a:p>
            <a:pPr algn="ctr" fontAlgn="base"/>
            <a:r>
              <a:rPr lang="en-US" sz="2400" i="1" dirty="0"/>
              <a:t>for your needs. Our team is up for every challenge, with the skill and experience our </a:t>
            </a:r>
          </a:p>
          <a:p>
            <a:pPr algn="ctr" fontAlgn="base"/>
            <a:r>
              <a:rPr lang="en-US" sz="2400" i="1" dirty="0"/>
              <a:t>clients have come to expect. We always stand behind our work, with customer</a:t>
            </a:r>
          </a:p>
          <a:p>
            <a:pPr algn="ctr" fontAlgn="base"/>
            <a:r>
              <a:rPr lang="en-US" sz="2400" i="1" dirty="0"/>
              <a:t>satisfaction being our #1 priority. Contact us to learn more about our incredible network </a:t>
            </a:r>
          </a:p>
          <a:p>
            <a:pPr algn="ctr" fontAlgn="base"/>
            <a:r>
              <a:rPr lang="en-US" sz="2400" i="1" dirty="0"/>
              <a:t>of dispatchers and how they can help you!</a:t>
            </a:r>
          </a:p>
          <a:p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EE6B7-2D93-4EA5-8F2B-0DEBD9C2B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137" y="382521"/>
            <a:ext cx="2869726" cy="28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0109"/>
            <a:ext cx="11714018" cy="5414963"/>
          </a:xfrm>
        </p:spPr>
        <p:txBody>
          <a:bodyPr>
            <a:normAutofit fontScale="62500" lnSpcReduction="20000"/>
          </a:bodyPr>
          <a:lstStyle/>
          <a:p>
            <a:pPr marL="0" indent="0" algn="ctr" fontAlgn="base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Owner Operators</a:t>
            </a:r>
          </a:p>
          <a:p>
            <a:pPr marL="0" indent="0" algn="ctr" fontAlgn="base">
              <a:buNone/>
            </a:pPr>
            <a:r>
              <a:rPr lang="en-US" sz="3200" b="1" dirty="0"/>
              <a:t>We're Always Here For You</a:t>
            </a:r>
          </a:p>
          <a:p>
            <a:pPr marL="0" indent="0" algn="ctr" fontAlgn="base">
              <a:buNone/>
            </a:pPr>
            <a:r>
              <a:rPr lang="en-US" sz="3200" b="1" i="1" u="sng" dirty="0"/>
              <a:t>Learn About Our Carrier Agreement and Profile</a:t>
            </a:r>
            <a:br>
              <a:rPr lang="en-US" dirty="0"/>
            </a:br>
            <a:endParaRPr lang="en-US" dirty="0"/>
          </a:p>
          <a:p>
            <a:pPr marL="0" indent="0" algn="ctr" fontAlgn="base">
              <a:buNone/>
            </a:pPr>
            <a:endParaRPr lang="en-US" sz="4200" dirty="0"/>
          </a:p>
          <a:p>
            <a:pPr marL="0" indent="0" algn="ctr" fontAlgn="base">
              <a:buNone/>
            </a:pPr>
            <a:r>
              <a:rPr lang="en-US" sz="4200" b="1" dirty="0"/>
              <a:t>Hinton Dispatching and Associates is</a:t>
            </a:r>
            <a:br>
              <a:rPr lang="en-US" sz="4200" b="1" dirty="0"/>
            </a:br>
            <a:r>
              <a:rPr lang="en-US" sz="4200" b="1" dirty="0"/>
              <a:t>Built By Owner Operators For Owner Operators!</a:t>
            </a:r>
          </a:p>
          <a:p>
            <a:pPr marL="0" indent="0" algn="ctr" fontAlgn="base">
              <a:buNone/>
            </a:pPr>
            <a:br>
              <a:rPr lang="en-US" sz="4200" dirty="0"/>
            </a:br>
            <a:r>
              <a:rPr lang="en-US" sz="3500" i="1" dirty="0"/>
              <a:t>So we understand, "Every carrier is unique in their load pricing needs"</a:t>
            </a:r>
          </a:p>
          <a:p>
            <a:pPr marL="0" indent="0" algn="ctr" fontAlgn="base">
              <a:buNone/>
            </a:pPr>
            <a:r>
              <a:rPr lang="en-US" sz="3500" i="1" dirty="0"/>
              <a:t>Our "Network of Dispatcher Associates" will cater their load search to your pricing requirements.</a:t>
            </a:r>
            <a:br>
              <a:rPr lang="en-US" sz="3500" i="1" dirty="0"/>
            </a:br>
            <a:r>
              <a:rPr lang="en-US" sz="3500" i="1" dirty="0"/>
              <a:t>In other words, if you need </a:t>
            </a:r>
            <a:r>
              <a:rPr lang="en-US" sz="3500" b="1" i="1" u="sng" dirty="0"/>
              <a:t>$2.50 CPM </a:t>
            </a:r>
            <a:r>
              <a:rPr lang="en-US" sz="3500" i="1" dirty="0"/>
              <a:t>to run a load, our dispatchers will only look for &amp; contact you</a:t>
            </a:r>
          </a:p>
          <a:p>
            <a:pPr marL="0" indent="0" algn="ctr" fontAlgn="base">
              <a:buNone/>
            </a:pPr>
            <a:r>
              <a:rPr lang="en-US" sz="3500" i="1" dirty="0"/>
              <a:t> with offers of </a:t>
            </a:r>
            <a:r>
              <a:rPr lang="en-US" sz="3500" b="1" i="1" u="sng" dirty="0"/>
              <a:t>$2.50 CPM </a:t>
            </a:r>
            <a:r>
              <a:rPr lang="en-US" sz="3500" i="1" dirty="0"/>
              <a:t>or better!</a:t>
            </a:r>
          </a:p>
          <a:p>
            <a:pPr marL="0" indent="0" algn="ctr" fontAlgn="base">
              <a:buNone/>
            </a:pPr>
            <a:r>
              <a:rPr lang="en-US" sz="3500" b="1" u="sng" dirty="0">
                <a:solidFill>
                  <a:srgbClr val="FF0000"/>
                </a:solidFill>
              </a:rPr>
              <a:t>IT'S THAT SIMPLE.</a:t>
            </a:r>
          </a:p>
          <a:p>
            <a:pPr marL="0" indent="0" algn="ctr" fontAlgn="base">
              <a:buNone/>
            </a:pPr>
            <a:r>
              <a:rPr lang="en-US" sz="4200" dirty="0"/>
              <a:t>So contact </a:t>
            </a:r>
            <a:r>
              <a:rPr lang="en-US" sz="4200" b="1" dirty="0"/>
              <a:t>Hinton Dispatching and Associates</a:t>
            </a:r>
            <a:r>
              <a:rPr lang="en-US" sz="4200" dirty="0"/>
              <a:t> today.</a:t>
            </a:r>
          </a:p>
          <a:p>
            <a:pPr marL="0" indent="0" algn="ctr" fontAlgn="base">
              <a:buNone/>
            </a:pPr>
            <a:r>
              <a:rPr lang="en-US" sz="4200" b="1" dirty="0"/>
              <a:t>Hintonlogisticsllc@yahoo.com</a:t>
            </a:r>
            <a:br>
              <a:rPr lang="en-US" sz="4200" dirty="0"/>
            </a:br>
            <a:r>
              <a:rPr lang="en-US" sz="4200" dirty="0"/>
              <a:t>757-515-1684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6909"/>
            <a:ext cx="3394016" cy="1801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992" y="0"/>
            <a:ext cx="3190008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1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5392" y="605558"/>
            <a:ext cx="3904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How Do I get Started?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671" y="2369529"/>
            <a:ext cx="109277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over the welcome packet and contact a dispatcher today @</a:t>
            </a:r>
            <a:r>
              <a:rPr lang="en-US" b="1" i="1" dirty="0"/>
              <a:t> (757) 515-1684</a:t>
            </a:r>
          </a:p>
          <a:p>
            <a:endParaRPr lang="en-US" b="1" i="1" dirty="0"/>
          </a:p>
          <a:p>
            <a:r>
              <a:rPr lang="en-US" dirty="0"/>
              <a:t>- Complete the ONLINE Dispatcher Agreement at </a:t>
            </a:r>
          </a:p>
          <a:p>
            <a:r>
              <a:rPr lang="en-US" dirty="0">
                <a:hlinkClick r:id="rId2"/>
              </a:rPr>
              <a:t>https://www.Hintondispatchingandtraining.com/online-dispatcher-agreement-and-pro</a:t>
            </a:r>
            <a:endParaRPr lang="en-US" dirty="0"/>
          </a:p>
          <a:p>
            <a:r>
              <a:rPr lang="en-US" dirty="0"/>
              <a:t>- Complete the ONLINE Carrier Profile at </a:t>
            </a:r>
            <a:r>
              <a:rPr lang="en-US" dirty="0">
                <a:hlinkClick r:id="rId3"/>
              </a:rPr>
              <a:t>https://www.Hintondispatchingandtraining.com/online-carrier-profile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tell us where you want to run, how often, cpm and etc.</a:t>
            </a:r>
          </a:p>
          <a:p>
            <a:r>
              <a:rPr lang="en-US" dirty="0"/>
              <a:t>We will cater our load search for you.  We work within the Dispatcher Associates Network so whatever we don’t </a:t>
            </a:r>
          </a:p>
          <a:p>
            <a:r>
              <a:rPr lang="en-US" dirty="0"/>
              <a:t>have we can always get from another dispatcher at no extra cost to you. </a:t>
            </a:r>
          </a:p>
          <a:p>
            <a:endParaRPr lang="en-US" b="1" i="1" dirty="0"/>
          </a:p>
          <a:p>
            <a:r>
              <a:rPr lang="en-US" b="1" i="1" dirty="0"/>
              <a:t>That</a:t>
            </a:r>
            <a:r>
              <a:rPr lang="mr-IN" b="1" i="1" dirty="0"/>
              <a:t>’</a:t>
            </a:r>
            <a:r>
              <a:rPr lang="en-US" b="1" i="1" dirty="0"/>
              <a:t>s all you have to do to get started!!!  When you are ready to run just let us know and we will get</a:t>
            </a:r>
          </a:p>
          <a:p>
            <a:r>
              <a:rPr lang="en-US" b="1" i="1" dirty="0"/>
              <a:t>your truck moving.  </a:t>
            </a:r>
            <a:r>
              <a:rPr lang="en-US" dirty="0"/>
              <a:t>Call today, don’t delay!!!!!  </a:t>
            </a:r>
            <a:r>
              <a:rPr lang="en-US" b="1" i="1" dirty="0"/>
              <a:t>(757) 515-1684</a:t>
            </a:r>
          </a:p>
          <a:p>
            <a:endParaRPr lang="en-US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5175880"/>
            <a:ext cx="1506160" cy="143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6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Much Money Do You Need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Move Your Truck???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Hello. My name is </a:t>
            </a:r>
            <a:r>
              <a:rPr lang="en-US" sz="1600" b="1" u="sng" dirty="0"/>
              <a:t>Charles M.</a:t>
            </a:r>
            <a:r>
              <a:rPr lang="en-US" sz="1600" dirty="0"/>
              <a:t>  of </a:t>
            </a:r>
            <a:r>
              <a:rPr lang="en-US" sz="1600" b="1" u="sng" dirty="0"/>
              <a:t>Hinton Dispatching and Associates</a:t>
            </a:r>
            <a:r>
              <a:rPr lang="en-US" sz="1600" dirty="0"/>
              <a:t>.  We have partnered with a large network of dispatching experts to assist the Owner Operator with their dispatching needs.  As a dispatcher, I will cater to your pricing requirements.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In Other Words:  </a:t>
            </a:r>
            <a:r>
              <a:rPr lang="en-US" sz="1600" dirty="0"/>
              <a:t>If you need </a:t>
            </a:r>
            <a:r>
              <a:rPr lang="en-US" sz="1600" b="1" dirty="0"/>
              <a:t>$2.50 CPM </a:t>
            </a:r>
            <a:r>
              <a:rPr lang="en-US" sz="1600" dirty="0"/>
              <a:t>to run a load; if you only want to go so many miles; if you want backhaul, and if you only want to go to certain parts of the country, I will only look for and contact you with offers based upon your requirements.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Note:  </a:t>
            </a:r>
            <a:r>
              <a:rPr lang="en-US" sz="1600" dirty="0"/>
              <a:t>All of this will be provided, assuming we have a completed </a:t>
            </a: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</a:rPr>
              <a:t>ONLINE</a:t>
            </a:r>
            <a:r>
              <a:rPr lang="en-US" sz="1600" u="sng" dirty="0"/>
              <a:t> </a:t>
            </a:r>
            <a:r>
              <a:rPr lang="en-US" sz="1600" b="1" u="sng" dirty="0"/>
              <a:t>Dispatcher Agreement and Carrier Profile.  </a:t>
            </a:r>
          </a:p>
          <a:p>
            <a:pPr marL="0" indent="0">
              <a:buNone/>
            </a:pPr>
            <a:r>
              <a:rPr lang="en-US" sz="1600" b="1" u="sng" dirty="0">
                <a:solidFill>
                  <a:srgbClr val="FF0000"/>
                </a:solidFill>
              </a:rPr>
              <a:t>I cannot work for you until I have a ONLINE, complete and signed Dispatcher Agreement and Carrier Profile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Apply </a:t>
            </a: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ONLINE</a:t>
            </a:r>
            <a:r>
              <a:rPr lang="en-US" sz="1800" dirty="0"/>
              <a:t> for the Dispatcher Agreement at:</a:t>
            </a:r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https://www.Hintondispatchingandtraining.com/online-dispatcher-agreement-and-pro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Apply </a:t>
            </a:r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ONLINE </a:t>
            </a:r>
            <a:r>
              <a:rPr lang="en-US" sz="1800" dirty="0"/>
              <a:t>for the Carrier Profile at:</a:t>
            </a: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https://www.Hintondispatchingandtraining.com/online-carrier-profile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007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727" y="4364182"/>
            <a:ext cx="10399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Hinton Dispatching and Associates is an independent dispatching company affiliated with a large network of</a:t>
            </a:r>
          </a:p>
          <a:p>
            <a:r>
              <a:rPr lang="en-US" dirty="0"/>
              <a:t>Dispatching associates strategically positioned all over the U.S.A.  Our goal is to allow you the freedom of </a:t>
            </a:r>
          </a:p>
          <a:p>
            <a:r>
              <a:rPr lang="en-US" dirty="0"/>
              <a:t>choosing the loads that you would like to take and not having to worry about force dispatching.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0843" y="762001"/>
            <a:ext cx="79146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Already Have A Dispatcher?</a:t>
            </a:r>
          </a:p>
          <a:p>
            <a:endParaRPr lang="en-US" dirty="0"/>
          </a:p>
          <a:p>
            <a:r>
              <a:rPr lang="en-US" dirty="0"/>
              <a:t>That</a:t>
            </a:r>
            <a:r>
              <a:rPr lang="mr-IN" dirty="0"/>
              <a:t>’</a:t>
            </a:r>
            <a:r>
              <a:rPr lang="en-US" dirty="0"/>
              <a:t>s perfectly fine. Even if you only want to sign up to grab a load here and there</a:t>
            </a:r>
          </a:p>
          <a:p>
            <a:r>
              <a:rPr lang="en-US" dirty="0"/>
              <a:t>That is ok. We don’t want to interfere with your relationships with other </a:t>
            </a:r>
          </a:p>
          <a:p>
            <a:r>
              <a:rPr lang="en-US" dirty="0"/>
              <a:t>dispatchers.  One of our mottos is </a:t>
            </a:r>
            <a:r>
              <a:rPr lang="en-US" i="1" dirty="0"/>
              <a:t>“Come, Take What You Need and We’ll Be </a:t>
            </a:r>
          </a:p>
          <a:p>
            <a:r>
              <a:rPr lang="en-US" i="1" dirty="0"/>
              <a:t>Here When You Come Back”.  </a:t>
            </a:r>
            <a:r>
              <a:rPr lang="en-US" b="1" i="1" dirty="0"/>
              <a:t>We are just another option for you</a:t>
            </a:r>
            <a:r>
              <a:rPr lang="en-US" i="1" dirty="0"/>
              <a:t>.</a:t>
            </a:r>
          </a:p>
          <a:p>
            <a:r>
              <a:rPr lang="en-US" dirty="0"/>
              <a:t>If you ever decide you want to come on full time, we would be happy to have you!!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3699" y="3565453"/>
            <a:ext cx="7887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Is Hinton Dispatching and Associates affiliated with anyone?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" y="2643021"/>
            <a:ext cx="2382464" cy="1570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" y="5254830"/>
            <a:ext cx="2210955" cy="147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5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28" y="40668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What Kinds Of Loads Do We Offer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8" y="4560490"/>
            <a:ext cx="3342409" cy="1392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406" y="6091444"/>
            <a:ext cx="113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Deck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776"/>
            <a:ext cx="4989281" cy="1334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0059" y="3427128"/>
            <a:ext cx="80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Reefer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20" y="1480596"/>
            <a:ext cx="4338372" cy="1405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31912" y="2828545"/>
            <a:ext cx="96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Flat Bed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19" y="4560490"/>
            <a:ext cx="4184073" cy="12921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1912" y="6276110"/>
            <a:ext cx="13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53” Dry Van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7" y="3161315"/>
            <a:ext cx="2992582" cy="12702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28542" y="4696690"/>
            <a:ext cx="129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Power Only</a:t>
            </a:r>
          </a:p>
        </p:txBody>
      </p:sp>
    </p:spTree>
    <p:extLst>
      <p:ext uri="{BB962C8B-B14F-4D97-AF65-F5344CB8AC3E}">
        <p14:creationId xmlns:p14="http://schemas.microsoft.com/office/powerpoint/2010/main" val="107262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1" y="0"/>
            <a:ext cx="7848125" cy="1325563"/>
          </a:xfrm>
        </p:spPr>
        <p:txBody>
          <a:bodyPr/>
          <a:lstStyle/>
          <a:p>
            <a:pPr algn="ctr"/>
            <a:r>
              <a:rPr lang="en-US" b="1" dirty="0"/>
              <a:t>Hinton Dispatching and Associates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302" y="1690688"/>
            <a:ext cx="74371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/>
              <a:t>Direct Line: </a:t>
            </a:r>
            <a:r>
              <a:rPr lang="en-US" sz="2800" i="1" dirty="0"/>
              <a:t>(757) 515-1684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b="1" dirty="0"/>
              <a:t>E-mail</a:t>
            </a:r>
            <a:r>
              <a:rPr lang="en-US" sz="2800" dirty="0"/>
              <a:t>: </a:t>
            </a:r>
            <a:r>
              <a:rPr lang="en-US" sz="2800" b="1" dirty="0">
                <a:solidFill>
                  <a:schemeClr val="accent5"/>
                </a:solidFill>
              </a:rPr>
              <a:t>info@Hintondispatchingandtraining.com</a:t>
            </a:r>
          </a:p>
          <a:p>
            <a:r>
              <a:rPr lang="en-US" sz="2800" b="1" dirty="0"/>
              <a:t> </a:t>
            </a:r>
            <a:r>
              <a:rPr lang="mr-IN" sz="2800" dirty="0"/>
              <a:t> </a:t>
            </a:r>
            <a:endParaRPr lang="en-US" sz="2800" b="1" dirty="0"/>
          </a:p>
          <a:p>
            <a:r>
              <a:rPr lang="en-US" sz="2400" b="1" dirty="0"/>
              <a:t>Website: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https://www.Hintondispatchingandtraining.com/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0908" y="5129745"/>
            <a:ext cx="5180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Don’t Wait, Call Us Today!!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70" y="4099503"/>
            <a:ext cx="1841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0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751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How Much Money Do You Need To Move Your Truck???</vt:lpstr>
      <vt:lpstr>PowerPoint Presentation</vt:lpstr>
      <vt:lpstr>What Kinds Of Loads Do We Offer</vt:lpstr>
      <vt:lpstr>Hinton Dispatching and Associates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Abdul</cp:lastModifiedBy>
  <cp:revision>82</cp:revision>
  <dcterms:created xsi:type="dcterms:W3CDTF">2018-03-24T07:28:03Z</dcterms:created>
  <dcterms:modified xsi:type="dcterms:W3CDTF">2021-12-12T17:32:48Z</dcterms:modified>
</cp:coreProperties>
</file>